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33" d="100"/>
          <a:sy n="33" d="100"/>
        </p:scale>
        <p:origin x="1924" y="6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E61B1A9-99E1-42FB-8C17-81A34A44FE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D785416-5889-4F34-B5A7-8C9203D1CD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38F2DF9-A6E6-41C1-A1E8-A5852CE2E5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737C3-9E1B-4B55-9154-CDCAA3CA3BF1}" type="datetimeFigureOut">
              <a:rPr lang="fr-FR" smtClean="0"/>
              <a:t>26/07/2022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AA3C723-D48C-42D8-BF08-49B12E38D8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6C97B08-9BC3-4D13-A806-FEB4BDDB9E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8E887-9CC2-41E0-A759-E66744B7475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718655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D99C5E-DFFB-42F3-A803-47AC2D9E49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2BDA16A-F447-4B45-91A7-6F81A54006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E783423-E669-4F6C-AA3C-12D1AFB62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737C3-9E1B-4B55-9154-CDCAA3CA3BF1}" type="datetimeFigureOut">
              <a:rPr lang="fr-FR" smtClean="0"/>
              <a:t>26/07/2022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53C0390-39BC-48A1-841B-12A5264564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016BCA1-716A-4C86-9CF6-04251469E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8E887-9CC2-41E0-A759-E66744B7475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963068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0B9EA1BB-9081-4196-AFCC-2FBF8588654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166A492B-9E47-4A8D-B324-E607CE9A1F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D6D9701-1771-42B4-8981-78551E347C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737C3-9E1B-4B55-9154-CDCAA3CA3BF1}" type="datetimeFigureOut">
              <a:rPr lang="fr-FR" smtClean="0"/>
              <a:t>26/07/2022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C5F974A-34D5-4DDF-94EB-B5EA2FCE02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10BA37A-3A78-492E-A5E4-2BB86ABA39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8E887-9CC2-41E0-A759-E66744B7475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016225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179FCDA-E04B-477F-B4E3-4197AF554A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56C6F41-3BE4-4E69-B9BA-97C0459E7C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53B7B06-4723-4A12-AB88-DCB258DAFB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737C3-9E1B-4B55-9154-CDCAA3CA3BF1}" type="datetimeFigureOut">
              <a:rPr lang="fr-FR" smtClean="0"/>
              <a:t>26/07/2022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942179A-B377-4138-B624-9EDE410974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02169D6-5344-4700-9F3E-D4B917508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8E887-9CC2-41E0-A759-E66744B7475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638118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F887272-CD45-4D68-BC2F-0805E0C3FF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5D3BAC2-DAD5-485C-BC51-C23EC48F46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5CA2977-3FD6-4753-AB52-32697DAA8A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737C3-9E1B-4B55-9154-CDCAA3CA3BF1}" type="datetimeFigureOut">
              <a:rPr lang="fr-FR" smtClean="0"/>
              <a:t>26/07/2022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E71B181-CA3C-4978-B3A8-B45EC23BDD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0001166-846E-4851-B171-B721E65782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8E887-9CC2-41E0-A759-E66744B7475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988145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1D0C8FD-FAFF-4EED-901E-E40A681344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94096FD-8B06-4A3A-8855-C0D363A77D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049FD133-D189-4DF9-8973-47C238D9AA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AF11C0F-1EC2-4F93-B6DD-27ECD97DDC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737C3-9E1B-4B55-9154-CDCAA3CA3BF1}" type="datetimeFigureOut">
              <a:rPr lang="fr-FR" smtClean="0"/>
              <a:t>26/07/2022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EA3B28D7-EC73-4A2C-AC86-E7F9B5FA27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5FEF50EC-8360-4ACB-8A17-340E9633D6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8E887-9CC2-41E0-A759-E66744B7475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38100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8EBA112-42CB-4B4C-8FBB-671D411B78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5F8C17E-92B9-4AC7-BC91-1CB2DD2218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1E5B95AC-E29A-47BE-9E85-F4BF9BABE1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865761A-63E0-4C91-932B-D5E6F6A9812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97EDD702-3242-4631-92C7-D1B8BC47BF5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33BC7556-9F09-4072-ADC4-0B16BA3311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737C3-9E1B-4B55-9154-CDCAA3CA3BF1}" type="datetimeFigureOut">
              <a:rPr lang="fr-FR" smtClean="0"/>
              <a:t>26/07/2022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339138D-0D7C-4388-9F8A-369A48EDF3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11BCDD3A-EB86-489A-8CBA-F9C935FF5C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8E887-9CC2-41E0-A759-E66744B7475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583410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47F9B9A-DBE5-4CBD-B7C7-7DDA41A338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857D4A10-6019-4A20-8DB0-5A2204EF73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737C3-9E1B-4B55-9154-CDCAA3CA3BF1}" type="datetimeFigureOut">
              <a:rPr lang="fr-FR" smtClean="0"/>
              <a:t>26/07/2022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6758B893-2763-49E0-AB4D-51B5E0AEE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BC14235-F99B-42A1-82AE-B65F7F80CE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8E887-9CC2-41E0-A759-E66744B7475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392897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BED747DF-8DF7-4EAD-A3E8-4867F5746C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737C3-9E1B-4B55-9154-CDCAA3CA3BF1}" type="datetimeFigureOut">
              <a:rPr lang="fr-FR" smtClean="0"/>
              <a:t>26/07/2022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147515CE-2816-486A-AEFC-FE3CA99ABA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BE4255F-A531-4129-A020-14DEB42392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8E887-9CC2-41E0-A759-E66744B7475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779538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DC2949-096D-4C3D-9F97-FA8CBC80CF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42EE657-3C54-430B-B951-16D20734D1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E89C0CE-03CF-41B4-B7DD-122DFF05AC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732935E-981C-4E56-AC9D-09D39CCBBA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737C3-9E1B-4B55-9154-CDCAA3CA3BF1}" type="datetimeFigureOut">
              <a:rPr lang="fr-FR" smtClean="0"/>
              <a:t>26/07/2022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23C8ABA4-4756-4A4C-BFEB-CC555EADE5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A0D2DD5-15EE-444C-8741-EFB0A66D33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8E887-9CC2-41E0-A759-E66744B7475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333116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39633F3-AC0A-4871-A303-5928CD5C6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F82C5165-E33D-4636-BDF8-6C9D762D460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9CE20D8-D321-42BE-96AB-353D918599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A65C951A-6594-4EDD-BDC8-A3E45FCB27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737C3-9E1B-4B55-9154-CDCAA3CA3BF1}" type="datetimeFigureOut">
              <a:rPr lang="fr-FR" smtClean="0"/>
              <a:t>26/07/2022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2CD89CD3-7368-4C68-8164-615173A64D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39BF2E0-05B2-4E6F-A33C-CEFDEB2E89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8E887-9CC2-41E0-A759-E66744B7475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790110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98F185AB-D503-4161-9DFE-B749C9645C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CD8C6E9-0CF9-47F0-926E-8E9EFB480D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41F87B4-5271-4EFD-A08B-5E71702EF7E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6737C3-9E1B-4B55-9154-CDCAA3CA3BF1}" type="datetimeFigureOut">
              <a:rPr lang="fr-FR" smtClean="0"/>
              <a:t>26/07/2022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07B97D9-A256-4EA8-B1B7-EFE488BFE9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6AC7389-8E27-459D-975A-89A7EEFBCD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78E887-9CC2-41E0-A759-E66744B7475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234419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jp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11" Type="http://schemas.openxmlformats.org/officeDocument/2006/relationships/image" Target="../media/image10.png"/><Relationship Id="rId5" Type="http://schemas.openxmlformats.org/officeDocument/2006/relationships/image" Target="../media/image4.jpe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30.pn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12" Type="http://schemas.openxmlformats.org/officeDocument/2006/relationships/image" Target="../media/image29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11" Type="http://schemas.openxmlformats.org/officeDocument/2006/relationships/image" Target="../media/image28.png"/><Relationship Id="rId5" Type="http://schemas.openxmlformats.org/officeDocument/2006/relationships/image" Target="../media/image22.jpg"/><Relationship Id="rId10" Type="http://schemas.openxmlformats.org/officeDocument/2006/relationships/image" Target="../media/image27.jpg"/><Relationship Id="rId4" Type="http://schemas.openxmlformats.org/officeDocument/2006/relationships/image" Target="../media/image21.png"/><Relationship Id="rId9" Type="http://schemas.openxmlformats.org/officeDocument/2006/relationships/image" Target="../media/image26.png"/><Relationship Id="rId14" Type="http://schemas.openxmlformats.org/officeDocument/2006/relationships/image" Target="../media/image3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BAAF5C57-E4A8-4474-A739-EEA32BFC09B7}"/>
              </a:ext>
            </a:extLst>
          </p:cNvPr>
          <p:cNvSpPr/>
          <p:nvPr/>
        </p:nvSpPr>
        <p:spPr>
          <a:xfrm>
            <a:off x="-4053840" y="2487934"/>
            <a:ext cx="19783613" cy="761998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7CF21B1-74D5-4E16-8083-349B58C95A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596125" y="2577830"/>
            <a:ext cx="1800437" cy="582206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63C5000D-3403-4287-9849-C6009CA04DD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71853" y="2535445"/>
            <a:ext cx="666976" cy="666976"/>
          </a:xfrm>
          <a:prstGeom prst="rect">
            <a:avLst/>
          </a:prstGeom>
        </p:spPr>
      </p:pic>
      <p:pic>
        <p:nvPicPr>
          <p:cNvPr id="7" name="Image 6" descr="Une image contenant dessin&#10;&#10;Description générée automatiquement">
            <a:extLst>
              <a:ext uri="{FF2B5EF4-FFF2-40B4-BE49-F238E27FC236}">
                <a16:creationId xmlns:a16="http://schemas.microsoft.com/office/drawing/2014/main" id="{7483C9AC-9B1D-497E-B915-C81FD609143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32841" y="2562882"/>
            <a:ext cx="1509618" cy="612103"/>
          </a:xfrm>
          <a:prstGeom prst="rect">
            <a:avLst/>
          </a:prstGeom>
        </p:spPr>
      </p:pic>
      <p:pic>
        <p:nvPicPr>
          <p:cNvPr id="8" name="Image 7" descr="Une image contenant dessin&#10;&#10;Description générée automatiquement">
            <a:extLst>
              <a:ext uri="{FF2B5EF4-FFF2-40B4-BE49-F238E27FC236}">
                <a16:creationId xmlns:a16="http://schemas.microsoft.com/office/drawing/2014/main" id="{4E812671-1A53-4B98-817A-07C1EB187C1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6636" y="2543166"/>
            <a:ext cx="1063902" cy="651534"/>
          </a:xfrm>
          <a:prstGeom prst="rect">
            <a:avLst/>
          </a:prstGeom>
        </p:spPr>
      </p:pic>
      <p:pic>
        <p:nvPicPr>
          <p:cNvPr id="9" name="Image 8" descr="Une image contenant dessin&#10;&#10;Description générée automatiquement">
            <a:extLst>
              <a:ext uri="{FF2B5EF4-FFF2-40B4-BE49-F238E27FC236}">
                <a16:creationId xmlns:a16="http://schemas.microsoft.com/office/drawing/2014/main" id="{010810ED-1EB8-435F-A4A1-1BD1D649A71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5950" y="2623216"/>
            <a:ext cx="1224884" cy="491435"/>
          </a:xfrm>
          <a:prstGeom prst="rect">
            <a:avLst/>
          </a:prstGeom>
        </p:spPr>
      </p:pic>
      <p:pic>
        <p:nvPicPr>
          <p:cNvPr id="10" name="Image 9" descr="Une image contenant alimentation, signe, gens, trafic&#10;&#10;Description générée automatiquement">
            <a:extLst>
              <a:ext uri="{FF2B5EF4-FFF2-40B4-BE49-F238E27FC236}">
                <a16:creationId xmlns:a16="http://schemas.microsoft.com/office/drawing/2014/main" id="{3506DDF7-EC97-4E31-B2D0-84550B2A991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3884" y="2700601"/>
            <a:ext cx="930871" cy="336665"/>
          </a:xfrm>
          <a:prstGeom prst="rect">
            <a:avLst/>
          </a:prstGeom>
        </p:spPr>
      </p:pic>
      <p:pic>
        <p:nvPicPr>
          <p:cNvPr id="11" name="Image 10" descr="Une image contenant alimentation, signe, dessin&#10;&#10;Description générée automatiquement">
            <a:extLst>
              <a:ext uri="{FF2B5EF4-FFF2-40B4-BE49-F238E27FC236}">
                <a16:creationId xmlns:a16="http://schemas.microsoft.com/office/drawing/2014/main" id="{78FDC020-D3CC-4D73-8468-A03E98879FA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2791" y="2645725"/>
            <a:ext cx="1400526" cy="446417"/>
          </a:xfrm>
          <a:prstGeom prst="rect">
            <a:avLst/>
          </a:prstGeom>
        </p:spPr>
      </p:pic>
      <p:pic>
        <p:nvPicPr>
          <p:cNvPr id="12" name="Image 11" descr="Une image contenant horloge, dessin&#10;&#10;Description générée automatiquement">
            <a:extLst>
              <a:ext uri="{FF2B5EF4-FFF2-40B4-BE49-F238E27FC236}">
                <a16:creationId xmlns:a16="http://schemas.microsoft.com/office/drawing/2014/main" id="{835D57F8-7B62-41ED-ADFD-0B7BA631BBA9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068" y="2734065"/>
            <a:ext cx="1078131" cy="285537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AE885ADC-34D4-42CA-839A-02AB239D20A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3972582" y="2562612"/>
            <a:ext cx="612643" cy="612643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EA1FD403-718F-4276-817C-192C3F90960D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7932" y="2487934"/>
            <a:ext cx="521606" cy="761998"/>
          </a:xfrm>
          <a:prstGeom prst="rect">
            <a:avLst/>
          </a:prstGeom>
        </p:spPr>
      </p:pic>
      <p:pic>
        <p:nvPicPr>
          <p:cNvPr id="15" name="Image 14" descr="Une image contenant dessin, assiette&#10;&#10;Description générée automatiquement">
            <a:extLst>
              <a:ext uri="{FF2B5EF4-FFF2-40B4-BE49-F238E27FC236}">
                <a16:creationId xmlns:a16="http://schemas.microsoft.com/office/drawing/2014/main" id="{B75AFE1E-1BB5-499B-AE28-86AF8D3C0B5B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289" y="2739910"/>
            <a:ext cx="941465" cy="258046"/>
          </a:xfrm>
          <a:prstGeom prst="rect">
            <a:avLst/>
          </a:prstGeom>
        </p:spPr>
      </p:pic>
      <p:pic>
        <p:nvPicPr>
          <p:cNvPr id="16" name="Image 15" descr="Une image contenant arrêt, rouge, signe, dessin&#10;&#10;Description générée automatiquement">
            <a:extLst>
              <a:ext uri="{FF2B5EF4-FFF2-40B4-BE49-F238E27FC236}">
                <a16:creationId xmlns:a16="http://schemas.microsoft.com/office/drawing/2014/main" id="{40DC2AD9-2C4D-4282-8D78-468FE179B316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22846" y="2649061"/>
            <a:ext cx="461208" cy="439744"/>
          </a:xfrm>
          <a:prstGeom prst="rect">
            <a:avLst/>
          </a:prstGeom>
        </p:spPr>
      </p:pic>
      <p:pic>
        <p:nvPicPr>
          <p:cNvPr id="17" name="Image 16" descr="Une image contenant dessin, assiette&#10;&#10;Description générée automatiquement">
            <a:extLst>
              <a:ext uri="{FF2B5EF4-FFF2-40B4-BE49-F238E27FC236}">
                <a16:creationId xmlns:a16="http://schemas.microsoft.com/office/drawing/2014/main" id="{6D299360-F4D9-4801-BD45-908B354C13BD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65927" y="2734065"/>
            <a:ext cx="1061264" cy="269737"/>
          </a:xfrm>
          <a:prstGeom prst="rect">
            <a:avLst/>
          </a:prstGeom>
        </p:spPr>
      </p:pic>
      <p:pic>
        <p:nvPicPr>
          <p:cNvPr id="18" name="Image 17" descr="Une image contenant bâtiment, dessin&#10;&#10;Description générée automatiquement">
            <a:extLst>
              <a:ext uri="{FF2B5EF4-FFF2-40B4-BE49-F238E27FC236}">
                <a16:creationId xmlns:a16="http://schemas.microsoft.com/office/drawing/2014/main" id="{C8494193-74E6-4609-B9F5-7B925B0B3801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4952" y="2556782"/>
            <a:ext cx="477071" cy="624302"/>
          </a:xfrm>
          <a:prstGeom prst="rect">
            <a:avLst/>
          </a:prstGeom>
        </p:spPr>
      </p:pic>
      <p:pic>
        <p:nvPicPr>
          <p:cNvPr id="19" name="Image 18" descr="Une image contenant table, dessin&#10;&#10;Description générée automatiquement">
            <a:extLst>
              <a:ext uri="{FF2B5EF4-FFF2-40B4-BE49-F238E27FC236}">
                <a16:creationId xmlns:a16="http://schemas.microsoft.com/office/drawing/2014/main" id="{5183ACEB-51A8-4A0E-B786-18D83D0B6977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0415" y="2653125"/>
            <a:ext cx="1017439" cy="431616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6644413F-D200-4BD0-A772-CA43E2DE65D9}"/>
              </a:ext>
            </a:extLst>
          </p:cNvPr>
          <p:cNvPicPr>
            <a:picLocks noChangeAspect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26" b="19008"/>
          <a:stretch/>
        </p:blipFill>
        <p:spPr>
          <a:xfrm>
            <a:off x="1596297" y="2600346"/>
            <a:ext cx="1559396" cy="537175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0F8ACFF9-CBDE-404B-8CCB-ED23FA258E09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417636" y="2653678"/>
            <a:ext cx="569150" cy="430511"/>
          </a:xfrm>
          <a:prstGeom prst="rect">
            <a:avLst/>
          </a:prstGeom>
        </p:spPr>
      </p:pic>
      <p:pic>
        <p:nvPicPr>
          <p:cNvPr id="22" name="Image 21" descr="Une image contenant dessin, alimentation&#10;&#10;Description générée automatiquement">
            <a:extLst>
              <a:ext uri="{FF2B5EF4-FFF2-40B4-BE49-F238E27FC236}">
                <a16:creationId xmlns:a16="http://schemas.microsoft.com/office/drawing/2014/main" id="{A7F4A5E6-2FBF-41F8-ABB2-8CC0DEB9D94C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9121" y="2648789"/>
            <a:ext cx="539731" cy="440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62253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18828DE-0253-41E5-9783-22BC7128E539}"/>
              </a:ext>
            </a:extLst>
          </p:cNvPr>
          <p:cNvSpPr/>
          <p:nvPr/>
        </p:nvSpPr>
        <p:spPr>
          <a:xfrm rot="5400000" flipH="1" flipV="1">
            <a:off x="5750173" y="-4541898"/>
            <a:ext cx="767055" cy="15367805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8E549C86-804B-468F-B1EF-884DEA1170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177" y="2853616"/>
            <a:ext cx="1731973" cy="576782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036C9917-7162-4F22-B1E0-E01059A665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7631" y="2880823"/>
            <a:ext cx="786016" cy="522369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37FB7D2C-9C61-40D0-8E53-4930677903A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0276" y="2758479"/>
            <a:ext cx="950927" cy="76705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ADE3CBCF-6FF8-469E-94FD-861851BEAE2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1" t="10908" r="7093" b="11517"/>
          <a:stretch/>
        </p:blipFill>
        <p:spPr>
          <a:xfrm>
            <a:off x="4193277" y="2821292"/>
            <a:ext cx="1019469" cy="641430"/>
          </a:xfrm>
          <a:prstGeom prst="rect">
            <a:avLst/>
          </a:prstGeom>
        </p:spPr>
      </p:pic>
      <p:pic>
        <p:nvPicPr>
          <p:cNvPr id="12" name="Picture 2">
            <a:extLst>
              <a:ext uri="{FF2B5EF4-FFF2-40B4-BE49-F238E27FC236}">
                <a16:creationId xmlns:a16="http://schemas.microsoft.com/office/drawing/2014/main" id="{EE7AD462-129F-4A64-B0DB-954C9A573F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198577" y="2835503"/>
            <a:ext cx="828149" cy="631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C:\Users\Alexandre\Documents\Comm PIREN\Infos Piren\SEDIF_principale.jpg">
            <a:extLst>
              <a:ext uri="{FF2B5EF4-FFF2-40B4-BE49-F238E27FC236}">
                <a16:creationId xmlns:a16="http://schemas.microsoft.com/office/drawing/2014/main" id="{40F38396-68E0-449A-9EF7-4D76957F9E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2092" y="2835502"/>
            <a:ext cx="790953" cy="613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Alexandre\Documents\Comm PIREN\Infos Piren\Com CT PIREN\Logo_metropole_du_grand_paris_2016.png">
            <a:extLst>
              <a:ext uri="{FF2B5EF4-FFF2-40B4-BE49-F238E27FC236}">
                <a16:creationId xmlns:a16="http://schemas.microsoft.com/office/drawing/2014/main" id="{C4C13963-565D-4782-94F8-BE325B7DF1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8856" y="2819369"/>
            <a:ext cx="1436035" cy="645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24A683B1-C5BB-421D-8281-055A4CED511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6106" y="2961632"/>
            <a:ext cx="1008000" cy="340229"/>
          </a:xfrm>
          <a:prstGeom prst="rect">
            <a:avLst/>
          </a:prstGeom>
        </p:spPr>
      </p:pic>
      <p:pic>
        <p:nvPicPr>
          <p:cNvPr id="16" name="Picture 5">
            <a:extLst>
              <a:ext uri="{FF2B5EF4-FFF2-40B4-BE49-F238E27FC236}">
                <a16:creationId xmlns:a16="http://schemas.microsoft.com/office/drawing/2014/main" id="{AED8E3CA-F973-4A3A-B97D-C7273498D3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1735516" y="3016566"/>
            <a:ext cx="1050694" cy="282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>
            <a:extLst>
              <a:ext uri="{FF2B5EF4-FFF2-40B4-BE49-F238E27FC236}">
                <a16:creationId xmlns:a16="http://schemas.microsoft.com/office/drawing/2014/main" id="{22122C6E-D268-486D-A4C1-E25567F26C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1120799" y="2785129"/>
            <a:ext cx="511045" cy="711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C:\Users\Alexandre\Documents\Comm PIREN\GRAPHISME\LOGOS\LOGOS PARTENAIRES\RGB_VEOLIA_HD.png">
            <a:extLst>
              <a:ext uri="{FF2B5EF4-FFF2-40B4-BE49-F238E27FC236}">
                <a16:creationId xmlns:a16="http://schemas.microsoft.com/office/drawing/2014/main" id="{48B8A4BA-44B6-467F-BFEF-8271DF8CA8F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72"/>
          <a:stretch/>
        </p:blipFill>
        <p:spPr bwMode="auto">
          <a:xfrm>
            <a:off x="12786210" y="2913269"/>
            <a:ext cx="995459" cy="436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3" descr="C:\Users\Alexandre\Documents\Comm PIREN\Infos Piren\Com CT PIREN\Logo_paris.png">
            <a:extLst>
              <a:ext uri="{FF2B5EF4-FFF2-40B4-BE49-F238E27FC236}">
                <a16:creationId xmlns:a16="http://schemas.microsoft.com/office/drawing/2014/main" id="{EEA53248-A042-42ED-AA84-0C67D3B25D2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66" t="8201" r="9193" b="9506"/>
          <a:stretch/>
        </p:blipFill>
        <p:spPr bwMode="auto">
          <a:xfrm>
            <a:off x="7367543" y="2782775"/>
            <a:ext cx="727337" cy="718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04FF2B73-5356-4963-A607-CC24F63D493C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32726" y="2810801"/>
            <a:ext cx="2274115" cy="685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97248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1949</TotalTime>
  <Words>0</Words>
  <Application>Microsoft Office PowerPoint</Application>
  <PresentationFormat>Grand écran</PresentationFormat>
  <Paragraphs>0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Thème Office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Alexandre  DELOMENIE</dc:creator>
  <cp:lastModifiedBy>Alexandre Deloménie</cp:lastModifiedBy>
  <cp:revision>15</cp:revision>
  <dcterms:created xsi:type="dcterms:W3CDTF">2020-05-28T09:14:12Z</dcterms:created>
  <dcterms:modified xsi:type="dcterms:W3CDTF">2022-07-27T13:07:31Z</dcterms:modified>
</cp:coreProperties>
</file>