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03" r:id="rId1"/>
  </p:sldMasterIdLst>
  <p:notesMasterIdLst>
    <p:notesMasterId r:id="rId5"/>
  </p:notesMasterIdLst>
  <p:sldIdLst>
    <p:sldId id="260" r:id="rId2"/>
    <p:sldId id="267" r:id="rId3"/>
    <p:sldId id="26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179"/>
    <a:srgbClr val="008F9D"/>
    <a:srgbClr val="C75A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70" autoAdjust="0"/>
    <p:restoredTop sz="94660"/>
  </p:normalViewPr>
  <p:slideViewPr>
    <p:cSldViewPr>
      <p:cViewPr>
        <p:scale>
          <a:sx n="75" d="100"/>
          <a:sy n="75" d="100"/>
        </p:scale>
        <p:origin x="854" y="-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1CFECA-A7E1-4B1B-9B49-B451315EA1F0}" type="datetimeFigureOut">
              <a:rPr lang="fr-FR" smtClean="0"/>
              <a:t>09/09/2020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36929F-C51A-4514-8385-97F31078BF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238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 14" descr="Une image contenant hache, dessin&#10;&#10;Description générée automatiquement">
            <a:extLst>
              <a:ext uri="{FF2B5EF4-FFF2-40B4-BE49-F238E27FC236}">
                <a16:creationId xmlns:a16="http://schemas.microsoft.com/office/drawing/2014/main" id="{60050A95-8C3D-4A79-B2AD-6F3D878EBEA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75" r="24900" b="47956"/>
          <a:stretch/>
        </p:blipFill>
        <p:spPr>
          <a:xfrm>
            <a:off x="0" y="2676356"/>
            <a:ext cx="12192000" cy="4181644"/>
          </a:xfrm>
          <a:prstGeom prst="rect">
            <a:avLst/>
          </a:prstGeom>
          <a:effectLst>
            <a:outerShdw blurRad="38100" dist="25400" dir="15000000" algn="l" rotWithShape="0">
              <a:prstClr val="black">
                <a:alpha val="40000"/>
              </a:prstClr>
            </a:outerShdw>
          </a:effec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AB1400C-C813-43A6-A468-8F807C7724F6}"/>
              </a:ext>
            </a:extLst>
          </p:cNvPr>
          <p:cNvSpPr/>
          <p:nvPr userDrawn="1"/>
        </p:nvSpPr>
        <p:spPr>
          <a:xfrm>
            <a:off x="0" y="239020"/>
            <a:ext cx="12192000" cy="1245763"/>
          </a:xfrm>
          <a:prstGeom prst="rect">
            <a:avLst/>
          </a:prstGeom>
          <a:solidFill>
            <a:srgbClr val="007E7F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fr-FR" sz="3200" dirty="0">
              <a:solidFill>
                <a:schemeClr val="bg1"/>
              </a:solidFill>
              <a:latin typeface="Arial Narrow"/>
              <a:cs typeface="Arial Narrow"/>
            </a:endParaRPr>
          </a:p>
          <a:p>
            <a:pPr algn="r"/>
            <a:endParaRPr lang="fr-FR" sz="3200" dirty="0">
              <a:solidFill>
                <a:schemeClr val="bg1"/>
              </a:solidFill>
              <a:latin typeface="Arial Narrow"/>
              <a:cs typeface="Arial Narrow"/>
            </a:endParaRPr>
          </a:p>
          <a:p>
            <a:pPr algn="r"/>
            <a:endParaRPr lang="fr-FR" dirty="0">
              <a:solidFill>
                <a:schemeClr val="bg1"/>
              </a:solidFill>
              <a:latin typeface="Arial Narrow"/>
              <a:cs typeface="Arial Narrow"/>
            </a:endParaRPr>
          </a:p>
          <a:p>
            <a:pPr algn="r"/>
            <a:endParaRPr lang="fr-FR" dirty="0">
              <a:solidFill>
                <a:schemeClr val="bg1"/>
              </a:solidFill>
              <a:latin typeface="Arial Narrow"/>
              <a:cs typeface="Arial Narrow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95438" y="1915626"/>
            <a:ext cx="10389194" cy="1418456"/>
          </a:xfrm>
        </p:spPr>
        <p:txBody>
          <a:bodyPr anchor="b">
            <a:normAutofit/>
          </a:bodyPr>
          <a:lstStyle>
            <a:lvl1pPr>
              <a:defRPr sz="5400">
                <a:solidFill>
                  <a:srgbClr val="007179"/>
                </a:solidFill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9" name="Image 8" descr="Une image contenant parapluie, pluie&#10;&#10;Description générée automatiquement">
            <a:extLst>
              <a:ext uri="{FF2B5EF4-FFF2-40B4-BE49-F238E27FC236}">
                <a16:creationId xmlns:a16="http://schemas.microsoft.com/office/drawing/2014/main" id="{A87738CF-359C-446F-87D4-534131E5ED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04" t="46974" r="11904" b="27479"/>
          <a:stretch/>
        </p:blipFill>
        <p:spPr>
          <a:xfrm rot="16200000">
            <a:off x="-2718725" y="2718725"/>
            <a:ext cx="6858001" cy="142055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95438" y="3439805"/>
            <a:ext cx="10389194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rgbClr val="008F9D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Modifiez le style des sous-titres du masque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425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1424" y="944323"/>
            <a:ext cx="10310226" cy="651313"/>
          </a:xfrm>
        </p:spPr>
        <p:txBody>
          <a:bodyPr anchor="b"/>
          <a:lstStyle>
            <a:lvl1pPr algn="l">
              <a:defRPr sz="4000" b="0" cap="none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0551" y="1857047"/>
            <a:ext cx="9801099" cy="1365825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accent4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7183E65-DD8D-4998-B309-4368809F34EE}"/>
              </a:ext>
            </a:extLst>
          </p:cNvPr>
          <p:cNvSpPr txBox="1">
            <a:spLocks/>
          </p:cNvSpPr>
          <p:nvPr userDrawn="1"/>
        </p:nvSpPr>
        <p:spPr bwMode="gray">
          <a:xfrm>
            <a:off x="11412233" y="6589395"/>
            <a:ext cx="779767" cy="2686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32981596-8258-4E46-B4DF-C7A1602679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11424" y="6597352"/>
            <a:ext cx="10500809" cy="260648"/>
          </a:xfrm>
        </p:spPr>
        <p:txBody>
          <a:bodyPr/>
          <a:lstStyle/>
          <a:p>
            <a:endParaRPr lang="fr-BE" dirty="0"/>
          </a:p>
        </p:txBody>
      </p:sp>
      <p:pic>
        <p:nvPicPr>
          <p:cNvPr id="12" name="Image 11" descr="Une image contenant parapluie, pluie&#10;&#10;Description générée automatiquement">
            <a:extLst>
              <a:ext uri="{FF2B5EF4-FFF2-40B4-BE49-F238E27FC236}">
                <a16:creationId xmlns:a16="http://schemas.microsoft.com/office/drawing/2014/main" id="{ECB4EF3A-2BFB-4477-99DA-33D3B82CDC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04" t="46974" r="11904" b="27479"/>
          <a:stretch/>
        </p:blipFill>
        <p:spPr>
          <a:xfrm rot="16200000">
            <a:off x="-2718725" y="2718725"/>
            <a:ext cx="6858001" cy="142055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69966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9456" y="1052736"/>
            <a:ext cx="10305156" cy="4858486"/>
          </a:xfrm>
        </p:spPr>
        <p:txBody>
          <a:bodyPr>
            <a:normAutofit/>
          </a:bodyPr>
          <a:lstStyle>
            <a:lvl1pPr>
              <a:defRPr sz="2400">
                <a:solidFill>
                  <a:srgbClr val="007179"/>
                </a:solidFill>
              </a:defRPr>
            </a:lvl1pPr>
            <a:lvl2pPr>
              <a:defRPr sz="2000">
                <a:solidFill>
                  <a:srgbClr val="007179"/>
                </a:solidFill>
              </a:defRPr>
            </a:lvl2pPr>
            <a:lvl3pPr>
              <a:defRPr sz="1800">
                <a:solidFill>
                  <a:srgbClr val="007179"/>
                </a:solidFill>
              </a:defRPr>
            </a:lvl3pPr>
            <a:lvl4pPr>
              <a:defRPr sz="1600">
                <a:solidFill>
                  <a:srgbClr val="007179"/>
                </a:solidFill>
              </a:defRPr>
            </a:lvl4pPr>
            <a:lvl5pPr>
              <a:defRPr sz="1600">
                <a:solidFill>
                  <a:srgbClr val="007179"/>
                </a:solidFill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11424" y="6593373"/>
            <a:ext cx="10500809" cy="270000"/>
          </a:xfrm>
        </p:spPr>
        <p:txBody>
          <a:bodyPr/>
          <a:lstStyle/>
          <a:p>
            <a:endParaRPr lang="fr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12233" y="6594070"/>
            <a:ext cx="779767" cy="268606"/>
          </a:xfrm>
        </p:spPr>
        <p:txBody>
          <a:bodyPr/>
          <a:lstStyle>
            <a:lvl1pPr>
              <a:defRPr sz="1200">
                <a:solidFill>
                  <a:schemeClr val="accent2"/>
                </a:solidFill>
              </a:defRPr>
            </a:lvl1pPr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 dirty="0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958EF621-5621-42A7-8EA1-703A274242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9456" y="213375"/>
            <a:ext cx="10305156" cy="597562"/>
          </a:xfrm>
        </p:spPr>
        <p:txBody>
          <a:bodyPr/>
          <a:lstStyle>
            <a:lvl1pPr algn="ctr">
              <a:defRPr>
                <a:solidFill>
                  <a:schemeClr val="accent3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pic>
        <p:nvPicPr>
          <p:cNvPr id="10" name="Image 9" descr="Une image contenant parapluie, pluie&#10;&#10;Description générée automatiquement">
            <a:extLst>
              <a:ext uri="{FF2B5EF4-FFF2-40B4-BE49-F238E27FC236}">
                <a16:creationId xmlns:a16="http://schemas.microsoft.com/office/drawing/2014/main" id="{A7155B50-E00C-45DA-94E2-53CF838B36F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04" t="46974" r="11904" b="27479"/>
          <a:stretch/>
        </p:blipFill>
        <p:spPr>
          <a:xfrm rot="16200000">
            <a:off x="-2718725" y="2718725"/>
            <a:ext cx="6858001" cy="142055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971655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F587A0-0A87-49EF-821F-6A8594A76260}" type="datetime1">
              <a:rPr lang="fr-FR" smtClean="0"/>
              <a:t>09/09/2020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148788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4" r:id="rId1"/>
    <p:sldLayoutId id="2147483906" r:id="rId2"/>
    <p:sldLayoutId id="2147483905" r:id="rId3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>
            <a:extLst>
              <a:ext uri="{FF2B5EF4-FFF2-40B4-BE49-F238E27FC236}">
                <a16:creationId xmlns:a16="http://schemas.microsoft.com/office/drawing/2014/main" id="{B01BE37F-F0E9-4E6D-ACCC-132E8875E3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07468" y="4294645"/>
            <a:ext cx="8964996" cy="1122210"/>
          </a:xfrm>
        </p:spPr>
        <p:txBody>
          <a:bodyPr/>
          <a:lstStyle/>
          <a:p>
            <a:pPr algn="just"/>
            <a:r>
              <a:rPr lang="fr-FR" i="1" dirty="0">
                <a:solidFill>
                  <a:schemeClr val="accent3"/>
                </a:solidFill>
              </a:rPr>
              <a:t>Auteur</a:t>
            </a:r>
          </a:p>
        </p:txBody>
      </p:sp>
      <p:pic>
        <p:nvPicPr>
          <p:cNvPr id="5" name="Image 4" descr="CALQUE-PIREN-LOGO.png">
            <a:extLst>
              <a:ext uri="{FF2B5EF4-FFF2-40B4-BE49-F238E27FC236}">
                <a16:creationId xmlns:a16="http://schemas.microsoft.com/office/drawing/2014/main" id="{AA97AE51-9164-4656-9016-2224A45F22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806" y="0"/>
            <a:ext cx="1238406" cy="1735124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DF0AE696-06C4-4433-A3DA-E8E664C877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664" y="913862"/>
            <a:ext cx="1023146" cy="433742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417F8D70-ABD9-46C6-978E-4916AA36F4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9668" y="420629"/>
            <a:ext cx="10042704" cy="739753"/>
          </a:xfrm>
        </p:spPr>
        <p:txBody>
          <a:bodyPr>
            <a:normAutofit/>
          </a:bodyPr>
          <a:lstStyle/>
          <a:p>
            <a:endParaRPr lang="fr-FR" sz="3600" dirty="0">
              <a:solidFill>
                <a:schemeClr val="bg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A012654-A7B9-4D17-BEC3-45D9C5D9F685}"/>
              </a:ext>
            </a:extLst>
          </p:cNvPr>
          <p:cNvSpPr/>
          <p:nvPr/>
        </p:nvSpPr>
        <p:spPr>
          <a:xfrm>
            <a:off x="1199456" y="2050827"/>
            <a:ext cx="8964996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srgbClr val="007179"/>
                </a:solidFill>
              </a:rPr>
              <a:t>Titre</a:t>
            </a:r>
          </a:p>
          <a:p>
            <a:endParaRPr lang="fr-FR" sz="1050" dirty="0">
              <a:solidFill>
                <a:srgbClr val="007179"/>
              </a:solidFill>
            </a:endParaRPr>
          </a:p>
          <a:p>
            <a:endParaRPr lang="fr-FR" sz="1050" dirty="0">
              <a:solidFill>
                <a:srgbClr val="007179"/>
              </a:solidFill>
            </a:endParaRPr>
          </a:p>
          <a:p>
            <a:endParaRPr lang="fr-FR" sz="1100" u="sng" dirty="0"/>
          </a:p>
          <a:p>
            <a:r>
              <a:rPr lang="fr-FR" sz="3600" dirty="0">
                <a:solidFill>
                  <a:srgbClr val="008F9D"/>
                </a:solidFill>
              </a:rPr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3409661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18FAE11-17C3-4D28-9755-F19207D6D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D216BD9-622B-45AD-8288-39F9FC34A5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94689A3-B3D6-4C03-90B9-32FA5FD6BF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21258109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9FB98290-7170-4C0F-A7C7-6A3E034F15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B3C951B-C55B-454E-BAF0-88710A941E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6209F4D-7C6A-4B12-99A7-2F9EDF4C89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3</a:t>
            </a:fld>
            <a:endParaRPr lang="fr-BE" dirty="0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3B231905-737D-48B9-B1D3-AE21548ED0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87302129"/>
      </p:ext>
    </p:extLst>
  </p:cSld>
  <p:clrMapOvr>
    <a:masterClrMapping/>
  </p:clrMapOvr>
</p:sld>
</file>

<file path=ppt/theme/theme1.xml><?xml version="1.0" encoding="utf-8"?>
<a:theme xmlns:a="http://schemas.openxmlformats.org/drawingml/2006/main" name="Brin">
  <a:themeElements>
    <a:clrScheme name="PIREN">
      <a:dk1>
        <a:srgbClr val="11304F"/>
      </a:dk1>
      <a:lt1>
        <a:sysClr val="window" lastClr="FFFFFF"/>
      </a:lt1>
      <a:dk2>
        <a:srgbClr val="1F497D"/>
      </a:dk2>
      <a:lt2>
        <a:srgbClr val="EEECE1"/>
      </a:lt2>
      <a:accent1>
        <a:srgbClr val="008F9D"/>
      </a:accent1>
      <a:accent2>
        <a:srgbClr val="007179"/>
      </a:accent2>
      <a:accent3>
        <a:srgbClr val="C75A88"/>
      </a:accent3>
      <a:accent4>
        <a:srgbClr val="00A174"/>
      </a:accent4>
      <a:accent5>
        <a:srgbClr val="D1E2A8"/>
      </a:accent5>
      <a:accent6>
        <a:srgbClr val="6AC2BF"/>
      </a:accent6>
      <a:hlink>
        <a:srgbClr val="4A874C"/>
      </a:hlink>
      <a:folHlink>
        <a:srgbClr val="D8C633"/>
      </a:folHlink>
    </a:clrScheme>
    <a:fontScheme name="Personnalisé 3">
      <a:majorFont>
        <a:latin typeface="Dax-Regular"/>
        <a:ea typeface=""/>
        <a:cs typeface=""/>
      </a:majorFont>
      <a:minorFont>
        <a:latin typeface="Dax-Regul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1616</TotalTime>
  <Words>4</Words>
  <Application>Microsoft Office PowerPoint</Application>
  <PresentationFormat>Grand écran</PresentationFormat>
  <Paragraphs>7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8" baseType="lpstr">
      <vt:lpstr>Arial Narrow</vt:lpstr>
      <vt:lpstr>Calibri</vt:lpstr>
      <vt:lpstr>Dax-Regular</vt:lpstr>
      <vt:lpstr>Wingdings 3</vt:lpstr>
      <vt:lpstr>Brin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Alexandre</dc:creator>
  <cp:lastModifiedBy>Alexandre  DELOMENIE</cp:lastModifiedBy>
  <cp:revision>24</cp:revision>
  <dcterms:created xsi:type="dcterms:W3CDTF">2020-01-28T13:28:13Z</dcterms:created>
  <dcterms:modified xsi:type="dcterms:W3CDTF">2020-09-10T08:08:48Z</dcterms:modified>
</cp:coreProperties>
</file>