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64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B85D46-9D19-444C-9C88-2A491F1F6F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9369997-868E-45A5-956B-E52B237905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37D9FAA-0535-4B4D-B9B2-3C24C4550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D0C64-658B-44AE-B10E-B4BB4481FC42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BAB7F74-36E9-45E4-B47F-C1CA80FB7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6C8A11C-B512-4718-B81F-C0E6DDEA7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B701-2146-47B9-B11A-79DC0A25C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7229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00A565-86B2-4179-835B-47EAF5B78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00CD201-DC52-4DC2-A2DB-F8DE10D2F4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155A12-2661-409B-9005-FF6334D06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D0C64-658B-44AE-B10E-B4BB4481FC42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8A4062-508E-4779-8003-CA1A48218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BB0FAE8-96A6-490C-B873-5A9203C38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B701-2146-47B9-B11A-79DC0A25C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7404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3FE73B5-D4A2-4764-BF2F-8A236DA680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6613397-0612-4B35-B249-6C95CE9BF3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0AA29AD-407E-4554-806A-4FF5058B6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D0C64-658B-44AE-B10E-B4BB4481FC42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EE9004A-3CA9-4EEA-9303-FE4B6CC0C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1EDA8CB-E319-478F-94B8-585686224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B701-2146-47B9-B11A-79DC0A25C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192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F74A64-B1AE-40FC-B644-1A7F97473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832BD44-91D3-44C6-BFE9-602568673B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8B18B7E-0047-4C01-912A-19F555613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D0C64-658B-44AE-B10E-B4BB4481FC42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E44D0E0-6158-4744-89A9-C62BCCBF2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7EA8685-DD43-4C1B-B3CD-87A5A207C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B701-2146-47B9-B11A-79DC0A25C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4166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BF4480-5E4F-4AC1-B5BA-3B92E31AA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F85F9B4-2ACF-42DF-B2FA-8A6811AA1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7914EA-5A3A-4978-A4D4-9BF93A41D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D0C64-658B-44AE-B10E-B4BB4481FC42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7C3D2BF-6809-4CF7-8067-DF84F8C4F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729B70A-C4A2-4E0E-B1C2-D5577E2E1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B701-2146-47B9-B11A-79DC0A25C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0620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152646-8578-4640-A3E6-D51CA1D45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5CEAE78-2366-4EB2-BF78-A9A646E2CC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BBB1D1A-A14B-404C-B884-FA169A5793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DFCE1BC-6263-4B71-865C-DEC451E16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D0C64-658B-44AE-B10E-B4BB4481FC42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E0E3291-D91C-4F4B-B275-BA6F74C81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FF588F3-2074-4C69-90E4-A57228F11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B701-2146-47B9-B11A-79DC0A25C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0735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78F844-01B5-48A9-9B77-21967B5D5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9DAAAA9-B778-431D-8134-0C2C4755F5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2017637-730B-485F-A415-D34A54D02E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BC201F2-5E4F-45B8-A860-6F351F4A74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CD03032-9FDA-4455-B2F9-C694DDA718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5D191D4B-7F44-47C1-B174-3739F7102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D0C64-658B-44AE-B10E-B4BB4481FC42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8B43DB4-219D-4EA5-BEE2-887E248D0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4741282E-65AD-4E53-8996-40C2F6D8F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B701-2146-47B9-B11A-79DC0A25C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853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C85129-F6E7-40C6-A9E5-F2A9247EF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EAB2BE2-3DD9-48C5-BDC1-D69CBD8CC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D0C64-658B-44AE-B10E-B4BB4481FC42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51DAA3E-28B0-48CC-9A41-4F66804A3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F20CCBF-7E40-4499-9511-AF2F0E268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B701-2146-47B9-B11A-79DC0A25C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2320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77392A6D-E131-4DA4-9C1C-865C5CC879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D0C64-658B-44AE-B10E-B4BB4481FC42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19AB4F9-0497-4A85-A4D9-87840206B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58BCC4F-2AB0-4C95-B0B0-0ED9F2053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B701-2146-47B9-B11A-79DC0A25C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7078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309FB5-4C8B-46D5-BB3A-A8866CED9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E8C0CD-4D49-441B-A5B3-DAC828A5D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AC564EB-2C22-46D7-9682-6DA52C51E2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BBAB28F-7219-4DA6-9765-5B6245BF39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D0C64-658B-44AE-B10E-B4BB4481FC42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AA796F0-39D0-4C21-A102-CF5BEEBD8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0A0BEB7-6B50-4291-83EB-E14F08078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B701-2146-47B9-B11A-79DC0A25C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2056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8046F9-BD75-4C24-B6E7-6C7CFDF61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38F05917-9566-44BD-8932-4505E675F1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32C3D1A-2D08-48C4-B196-D6080F8C60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9928029-C507-4C60-B0AC-8089EECA5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D0C64-658B-44AE-B10E-B4BB4481FC42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6F9F2E9-B58B-4208-A173-126516AF8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2DD2F5F-AEC2-4968-8BBE-411BEFD0C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B701-2146-47B9-B11A-79DC0A25C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0961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DBE91EE-A784-409A-8422-4EE882BC5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258F7BA-7CD1-4464-9BC9-107C5DF6F2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85EBB73-76D5-497B-8B33-CAE94EFECB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D0C64-658B-44AE-B10E-B4BB4481FC42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3EB778-6C47-4FA5-A016-E1EC2F3857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0F2BD1F-3998-4543-BE88-7F4E14C39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4B701-2146-47B9-B11A-79DC0A25C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04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46095E0-30E2-456E-895D-700E3A29306C}"/>
              </a:ext>
            </a:extLst>
          </p:cNvPr>
          <p:cNvSpPr/>
          <p:nvPr/>
        </p:nvSpPr>
        <p:spPr>
          <a:xfrm rot="5400000" flipH="1" flipV="1">
            <a:off x="5257324" y="-3194610"/>
            <a:ext cx="1588289" cy="12104235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26DA69-EF7C-408F-BEB6-5A23994D45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973" y="2111169"/>
            <a:ext cx="2358821" cy="7855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7A9904-098A-4519-AB70-C21D654142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9780" y="2150087"/>
            <a:ext cx="895796" cy="59532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BCB44035-5DE4-4DA9-ABEB-C38D3B5EED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301" y="2824887"/>
            <a:ext cx="1024951" cy="8267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C37E795-FA93-44DC-ACF1-7188F77ED82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1" t="10908" r="7093" b="11517"/>
          <a:stretch/>
        </p:blipFill>
        <p:spPr>
          <a:xfrm>
            <a:off x="8707666" y="2107042"/>
            <a:ext cx="1161854" cy="731016"/>
          </a:xfrm>
          <a:prstGeom prst="rect">
            <a:avLst/>
          </a:prstGeom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B6B50593-89CC-4E76-8BCE-5CE9351C68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752867" y="2905001"/>
            <a:ext cx="906544" cy="69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Alexandre\Documents\Comm PIREN\Infos Piren\SEDIF_principale.jpg">
            <a:extLst>
              <a:ext uri="{FF2B5EF4-FFF2-40B4-BE49-F238E27FC236}">
                <a16:creationId xmlns:a16="http://schemas.microsoft.com/office/drawing/2014/main" id="{2C666124-F146-4D3B-A68A-91E8E25E96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2090" y="2155001"/>
            <a:ext cx="901422" cy="698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lexandre\Documents\Comm PIREN\Infos Piren\Com CT PIREN\Logo_metropole_du_grand_paris_2016.png">
            <a:extLst>
              <a:ext uri="{FF2B5EF4-FFF2-40B4-BE49-F238E27FC236}">
                <a16:creationId xmlns:a16="http://schemas.microsoft.com/office/drawing/2014/main" id="{DBC57BBD-7CC4-4A7B-A79B-458879983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010" y="2094187"/>
            <a:ext cx="1786383" cy="80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17D712FE-FF76-4408-B36E-EF2CD1664AB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541" y="3093617"/>
            <a:ext cx="944910" cy="318935"/>
          </a:xfrm>
          <a:prstGeom prst="rect">
            <a:avLst/>
          </a:prstGeom>
        </p:spPr>
      </p:pic>
      <p:pic>
        <p:nvPicPr>
          <p:cNvPr id="17" name="Picture 5">
            <a:extLst>
              <a:ext uri="{FF2B5EF4-FFF2-40B4-BE49-F238E27FC236}">
                <a16:creationId xmlns:a16="http://schemas.microsoft.com/office/drawing/2014/main" id="{C07850E9-9D07-4633-A365-8B93945A26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706456" y="3093617"/>
            <a:ext cx="1161854" cy="312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9563A0EC-AEEE-42CE-BED2-6A056AF08C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964656" y="2874179"/>
            <a:ext cx="541786" cy="754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Alexandre\Documents\Comm PIREN\GRAPHISME\LOGOS\LOGOS PARTENAIRES\RGB_VEOLIA_HD.png">
            <a:extLst>
              <a:ext uri="{FF2B5EF4-FFF2-40B4-BE49-F238E27FC236}">
                <a16:creationId xmlns:a16="http://schemas.microsoft.com/office/drawing/2014/main" id="{F99568F5-61A1-449C-AF82-BDE21A4FD3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2"/>
          <a:stretch/>
        </p:blipFill>
        <p:spPr bwMode="auto">
          <a:xfrm>
            <a:off x="10930236" y="3006650"/>
            <a:ext cx="1055340" cy="463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Alexandre\Documents\Comm PIREN\Infos Piren\Com CT PIREN\Logo_paris.png">
            <a:extLst>
              <a:ext uri="{FF2B5EF4-FFF2-40B4-BE49-F238E27FC236}">
                <a16:creationId xmlns:a16="http://schemas.microsoft.com/office/drawing/2014/main" id="{38848A40-4D36-4B23-943A-F2A25BFC19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6" t="8201" r="9193" b="9506"/>
          <a:stretch/>
        </p:blipFill>
        <p:spPr bwMode="auto">
          <a:xfrm>
            <a:off x="4532251" y="2806352"/>
            <a:ext cx="783956" cy="774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 20" descr="Une image contenant texte&#10;&#10;Description générée automatiquement">
            <a:extLst>
              <a:ext uri="{FF2B5EF4-FFF2-40B4-BE49-F238E27FC236}">
                <a16:creationId xmlns:a16="http://schemas.microsoft.com/office/drawing/2014/main" id="{7781DF69-1050-4100-9FFA-90FB6323E505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073"/>
          <a:stretch/>
        </p:blipFill>
        <p:spPr>
          <a:xfrm>
            <a:off x="-649" y="2153207"/>
            <a:ext cx="1556139" cy="1469776"/>
          </a:xfrm>
          <a:prstGeom prst="rect">
            <a:avLst/>
          </a:prstGeom>
        </p:spPr>
      </p:pic>
      <p:pic>
        <p:nvPicPr>
          <p:cNvPr id="15" name="Image 14" descr="Une image contenant texte&#10;&#10;Description générée automatiquement">
            <a:extLst>
              <a:ext uri="{FF2B5EF4-FFF2-40B4-BE49-F238E27FC236}">
                <a16:creationId xmlns:a16="http://schemas.microsoft.com/office/drawing/2014/main" id="{347E5658-4F83-4C3F-93A4-9CE814749DB4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11"/>
          <a:stretch/>
        </p:blipFill>
        <p:spPr>
          <a:xfrm>
            <a:off x="1536622" y="2092444"/>
            <a:ext cx="2915684" cy="155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53696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1923</TotalTime>
  <Words>0</Words>
  <Application>Microsoft Office PowerPoint</Application>
  <PresentationFormat>Grand écran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Alexandre  DELOMENIE</dc:creator>
  <cp:lastModifiedBy>Alexandre Deloménie</cp:lastModifiedBy>
  <cp:revision>11</cp:revision>
  <dcterms:created xsi:type="dcterms:W3CDTF">2020-06-30T10:05:15Z</dcterms:created>
  <dcterms:modified xsi:type="dcterms:W3CDTF">2022-07-26T09:16:41Z</dcterms:modified>
</cp:coreProperties>
</file>