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61B1A9-99E1-42FB-8C17-81A34A44F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D785416-5889-4F34-B5A7-8C9203D1CD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8F2DF9-A6E6-41C1-A1E8-A5852CE2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A3C723-D48C-42D8-BF08-49B12E38D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C97B08-9BC3-4D13-A806-FEB4BDDB9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865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D99C5E-DFFB-42F3-A803-47AC2D9E4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2BDA16A-F447-4B45-91A7-6F81A5400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783423-E669-4F6C-AA3C-12D1AFB62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3C0390-39BC-48A1-841B-12A526456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16BCA1-716A-4C86-9CF6-04251469E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30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B9EA1BB-9081-4196-AFCC-2FBF858865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66A492B-9E47-4A8D-B324-E607CE9A1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6D9701-1771-42B4-8981-78551E347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5F974A-34D5-4DDF-94EB-B5EA2FCE0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0BA37A-3A78-492E-A5E4-2BB86ABA3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162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79FCDA-E04B-477F-B4E3-4197AF554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6C6F41-3BE4-4E69-B9BA-97C0459E7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3B7B06-4723-4A12-AB88-DCB258DAF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42179A-B377-4138-B624-9EDE41097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2169D6-5344-4700-9F3E-D4B917508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3811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887272-CD45-4D68-BC2F-0805E0C3F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D3BAC2-DAD5-485C-BC51-C23EC48F4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CA2977-3FD6-4753-AB52-32697DAA8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E71B181-CA3C-4978-B3A8-B45EC23BD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001166-846E-4851-B171-B721E6578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8814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D0C8FD-FAFF-4EED-901E-E40A68134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4096FD-8B06-4A3A-8855-C0D363A77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49FD133-D189-4DF9-8973-47C238D9A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AF11C0F-1EC2-4F93-B6DD-27ECD97DD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3B28D7-EC73-4A2C-AC86-E7F9B5FA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EF50EC-8360-4ACB-8A17-340E9633D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10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EBA112-42CB-4B4C-8FBB-671D411B7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5F8C17E-92B9-4AC7-BC91-1CB2DD221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E5B95AC-E29A-47BE-9E85-F4BF9BABE1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65761A-63E0-4C91-932B-D5E6F6A98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7EDD702-3242-4631-92C7-D1B8BC47BF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3BC7556-9F09-4072-ADC4-0B16BA331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339138D-0D7C-4388-9F8A-369A48EDF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1BCDD3A-EB86-489A-8CBA-F9C935FF5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834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7F9B9A-DBE5-4CBD-B7C7-7DDA41A33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57D4A10-6019-4A20-8DB0-5A2204EF7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758B893-2763-49E0-AB4D-51B5E0AEE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C14235-F99B-42A1-82AE-B65F7F80C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28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D747DF-8DF7-4EAD-A3E8-4867F574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47515CE-2816-486A-AEFC-FE3CA99AB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BE4255F-A531-4129-A020-14DEB4239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7953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DC2949-096D-4C3D-9F97-FA8CBC80C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2EE657-3C54-430B-B951-16D20734D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89C0CE-03CF-41B4-B7DD-122DFF05A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32935E-981C-4E56-AC9D-09D39CCB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3C8ABA4-4756-4A4C-BFEB-CC555EADE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A0D2DD5-15EE-444C-8741-EFB0A66D3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3311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9633F3-AC0A-4871-A303-5928CD5C6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82C5165-E33D-4636-BDF8-6C9D762D46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CE20D8-D321-42BE-96AB-353D918599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65C951A-6594-4EDD-BDC8-A3E45FCB2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CD89CD3-7368-4C68-8164-615173A64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39BF2E0-05B2-4E6F-A33C-CEFDEB2E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01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8F185AB-D503-4161-9DFE-B749C9645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D8C6E9-0CF9-47F0-926E-8E9EFB480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1F87B4-5271-4EFD-A08B-5E71702EF7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737C3-9E1B-4B55-9154-CDCAA3CA3BF1}" type="datetimeFigureOut">
              <a:rPr lang="fr-FR" smtClean="0"/>
              <a:t>21/07/2022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7B97D9-A256-4EA8-B1B7-EFE488BFE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AC7389-8E27-459D-975A-89A7EEFBCD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8E887-9CC2-41E0-A759-E66744B747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44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BB75634-4D2D-4D0E-B1D7-B42434109888}"/>
              </a:ext>
            </a:extLst>
          </p:cNvPr>
          <p:cNvSpPr/>
          <p:nvPr/>
        </p:nvSpPr>
        <p:spPr>
          <a:xfrm>
            <a:off x="-135467" y="2020711"/>
            <a:ext cx="12440355" cy="21673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3C5000D-3403-4287-9849-C6009CA04D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709" y="2912743"/>
            <a:ext cx="924538" cy="924538"/>
          </a:xfrm>
          <a:prstGeom prst="rect">
            <a:avLst/>
          </a:prstGeom>
        </p:spPr>
      </p:pic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7483C9AC-9B1D-497E-B915-C81FD60914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49" y="2131000"/>
            <a:ext cx="2092577" cy="848474"/>
          </a:xfrm>
          <a:prstGeom prst="rect">
            <a:avLst/>
          </a:prstGeom>
        </p:spPr>
      </p:pic>
      <p:pic>
        <p:nvPicPr>
          <p:cNvPr id="8" name="Image 7" descr="Une image contenant dessin&#10;&#10;Description générée automatiquement">
            <a:extLst>
              <a:ext uri="{FF2B5EF4-FFF2-40B4-BE49-F238E27FC236}">
                <a16:creationId xmlns:a16="http://schemas.microsoft.com/office/drawing/2014/main" id="{4E812671-1A53-4B98-817A-07C1EB187C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090" y="3105143"/>
            <a:ext cx="1474742" cy="903132"/>
          </a:xfrm>
          <a:prstGeom prst="rect">
            <a:avLst/>
          </a:prstGeom>
        </p:spPr>
      </p:pic>
      <p:pic>
        <p:nvPicPr>
          <p:cNvPr id="9" name="Image 8" descr="Une image contenant dessin&#10;&#10;Description générée automatiquement">
            <a:extLst>
              <a:ext uri="{FF2B5EF4-FFF2-40B4-BE49-F238E27FC236}">
                <a16:creationId xmlns:a16="http://schemas.microsoft.com/office/drawing/2014/main" id="{010810ED-1EB8-435F-A4A1-1BD1D649A7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41" y="3287087"/>
            <a:ext cx="1697889" cy="681209"/>
          </a:xfrm>
          <a:prstGeom prst="rect">
            <a:avLst/>
          </a:prstGeom>
        </p:spPr>
      </p:pic>
      <p:pic>
        <p:nvPicPr>
          <p:cNvPr id="10" name="Image 9" descr="Une image contenant alimentation, signe, gens, trafic&#10;&#10;Description générée automatiquement">
            <a:extLst>
              <a:ext uri="{FF2B5EF4-FFF2-40B4-BE49-F238E27FC236}">
                <a16:creationId xmlns:a16="http://schemas.microsoft.com/office/drawing/2014/main" id="{3506DDF7-EC97-4E31-B2D0-84550B2A99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382" y="3323373"/>
            <a:ext cx="1290340" cy="466673"/>
          </a:xfrm>
          <a:prstGeom prst="rect">
            <a:avLst/>
          </a:prstGeom>
        </p:spPr>
      </p:pic>
      <p:pic>
        <p:nvPicPr>
          <p:cNvPr id="11" name="Image 10" descr="Une image contenant alimentation, signe, dessin&#10;&#10;Description générée automatiquement">
            <a:extLst>
              <a:ext uri="{FF2B5EF4-FFF2-40B4-BE49-F238E27FC236}">
                <a16:creationId xmlns:a16="http://schemas.microsoft.com/office/drawing/2014/main" id="{78FDC020-D3CC-4D73-8468-A03E98879FA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126" y="2190966"/>
            <a:ext cx="1941358" cy="618807"/>
          </a:xfrm>
          <a:prstGeom prst="rect">
            <a:avLst/>
          </a:prstGeom>
        </p:spPr>
      </p:pic>
      <p:pic>
        <p:nvPicPr>
          <p:cNvPr id="12" name="Image 11" descr="Une image contenant horloge, dessin&#10;&#10;Description générée automatiquement">
            <a:extLst>
              <a:ext uri="{FF2B5EF4-FFF2-40B4-BE49-F238E27FC236}">
                <a16:creationId xmlns:a16="http://schemas.microsoft.com/office/drawing/2014/main" id="{835D57F8-7B62-41ED-ADFD-0B7BA631BBA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36" y="2392071"/>
            <a:ext cx="1577162" cy="41770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E885ADC-34D4-42CA-839A-02AB239D20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8898" y="2130625"/>
            <a:ext cx="849224" cy="84922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A1FD403-718F-4276-817C-192C3F9096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059" y="3040814"/>
            <a:ext cx="723031" cy="1056254"/>
          </a:xfrm>
          <a:prstGeom prst="rect">
            <a:avLst/>
          </a:prstGeom>
        </p:spPr>
      </p:pic>
      <p:pic>
        <p:nvPicPr>
          <p:cNvPr id="15" name="Image 14" descr="Une image contenant dessin, assiette&#10;&#10;Description générée automatiquement">
            <a:extLst>
              <a:ext uri="{FF2B5EF4-FFF2-40B4-BE49-F238E27FC236}">
                <a16:creationId xmlns:a16="http://schemas.microsoft.com/office/drawing/2014/main" id="{B75AFE1E-1BB5-499B-AE28-86AF8D3C0B5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963" y="3115573"/>
            <a:ext cx="1305025" cy="357694"/>
          </a:xfrm>
          <a:prstGeom prst="rect">
            <a:avLst/>
          </a:prstGeom>
        </p:spPr>
      </p:pic>
      <p:pic>
        <p:nvPicPr>
          <p:cNvPr id="16" name="Image 15" descr="Une image contenant arrêt, rouge, signe, dessin&#10;&#10;Description générée automatiquement">
            <a:extLst>
              <a:ext uri="{FF2B5EF4-FFF2-40B4-BE49-F238E27FC236}">
                <a16:creationId xmlns:a16="http://schemas.microsoft.com/office/drawing/2014/main" id="{40DC2AD9-2C4D-4282-8D78-468FE179B31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4174" y="3520424"/>
            <a:ext cx="639310" cy="609558"/>
          </a:xfrm>
          <a:prstGeom prst="rect">
            <a:avLst/>
          </a:prstGeom>
        </p:spPr>
      </p:pic>
      <p:pic>
        <p:nvPicPr>
          <p:cNvPr id="17" name="Image 16" descr="Une image contenant dessin, assiette&#10;&#10;Description générée automatiquement">
            <a:extLst>
              <a:ext uri="{FF2B5EF4-FFF2-40B4-BE49-F238E27FC236}">
                <a16:creationId xmlns:a16="http://schemas.microsoft.com/office/drawing/2014/main" id="{6D299360-F4D9-4801-BD45-908B354C13B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102" y="3715239"/>
            <a:ext cx="1471085" cy="373900"/>
          </a:xfrm>
          <a:prstGeom prst="rect">
            <a:avLst/>
          </a:prstGeom>
        </p:spPr>
      </p:pic>
      <p:pic>
        <p:nvPicPr>
          <p:cNvPr id="18" name="Image 17" descr="Une image contenant bâtiment, dessin&#10;&#10;Description générée automatiquement">
            <a:extLst>
              <a:ext uri="{FF2B5EF4-FFF2-40B4-BE49-F238E27FC236}">
                <a16:creationId xmlns:a16="http://schemas.microsoft.com/office/drawing/2014/main" id="{C8494193-74E6-4609-B9F5-7B925B0B380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722" y="3160872"/>
            <a:ext cx="661299" cy="865385"/>
          </a:xfrm>
          <a:prstGeom prst="rect">
            <a:avLst/>
          </a:prstGeom>
        </p:spPr>
      </p:pic>
      <p:pic>
        <p:nvPicPr>
          <p:cNvPr id="19" name="Image 18" descr="Une image contenant table, dessin&#10;&#10;Description générée automatiquement">
            <a:extLst>
              <a:ext uri="{FF2B5EF4-FFF2-40B4-BE49-F238E27FC236}">
                <a16:creationId xmlns:a16="http://schemas.microsoft.com/office/drawing/2014/main" id="{5183ACEB-51A8-4A0E-B786-18D83D0B697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47" y="3294420"/>
            <a:ext cx="1410337" cy="59829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6644413F-D200-4BD0-A772-CA43E2DE65D9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6" b="19008"/>
          <a:stretch/>
        </p:blipFill>
        <p:spPr>
          <a:xfrm>
            <a:off x="7820123" y="2228020"/>
            <a:ext cx="2161578" cy="74461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F8ACFF9-CBDE-404B-8CCB-ED23FA258E0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0996" y="3295525"/>
            <a:ext cx="788935" cy="596758"/>
          </a:xfrm>
          <a:prstGeom prst="rect">
            <a:avLst/>
          </a:prstGeom>
        </p:spPr>
      </p:pic>
      <p:pic>
        <p:nvPicPr>
          <p:cNvPr id="22" name="Image 21" descr="Une image contenant dessin, alimentation&#10;&#10;Description générée automatiquement">
            <a:extLst>
              <a:ext uri="{FF2B5EF4-FFF2-40B4-BE49-F238E27FC236}">
                <a16:creationId xmlns:a16="http://schemas.microsoft.com/office/drawing/2014/main" id="{A7F4A5E6-2FBF-41F8-ABB2-8CC0DEB9D94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058" y="3294420"/>
            <a:ext cx="748155" cy="61031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54A70F9-AD06-E961-736B-D1548855371D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7" t="26193" r="12223" b="24048"/>
          <a:stretch/>
        </p:blipFill>
        <p:spPr>
          <a:xfrm>
            <a:off x="3168704" y="2070968"/>
            <a:ext cx="2699256" cy="9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6489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Alexandre  DELOMENIE</dc:creator>
  <cp:lastModifiedBy>Alexandre Deloménie</cp:lastModifiedBy>
  <cp:revision>12</cp:revision>
  <dcterms:created xsi:type="dcterms:W3CDTF">2020-05-28T09:14:12Z</dcterms:created>
  <dcterms:modified xsi:type="dcterms:W3CDTF">2022-07-21T13:10:34Z</dcterms:modified>
</cp:coreProperties>
</file>